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sldIdLst>
    <p:sldId id="265" r:id="rId6"/>
    <p:sldId id="257" r:id="rId7"/>
    <p:sldId id="269" r:id="rId8"/>
    <p:sldId id="299" r:id="rId9"/>
    <p:sldId id="297" r:id="rId10"/>
    <p:sldId id="300" r:id="rId11"/>
    <p:sldId id="301" r:id="rId12"/>
    <p:sldId id="298"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Brardinelli" initials="EB" lastIdx="4" clrIdx="0">
    <p:extLst>
      <p:ext uri="{19B8F6BF-5375-455C-9EA6-DF929625EA0E}">
        <p15:presenceInfo xmlns:p15="http://schemas.microsoft.com/office/powerpoint/2012/main" userId="S::brardinelli@uipi.com::fdd42b9b-2c28-44bc-aa59-f02f5f467a61" providerId="AD"/>
      </p:ext>
    </p:extLst>
  </p:cmAuthor>
  <p:cmAuthor id="2" name="Emmanuelle Causse" initials="EC" lastIdx="11" clrIdx="1">
    <p:extLst>
      <p:ext uri="{19B8F6BF-5375-455C-9EA6-DF929625EA0E}">
        <p15:presenceInfo xmlns:p15="http://schemas.microsoft.com/office/powerpoint/2012/main" userId="S::causse@uipi.com::6c59abbe-a330-4524-b3fb-82826f894450" providerId="AD"/>
      </p:ext>
    </p:extLst>
  </p:cmAuthor>
  <p:cmAuthor id="3" name="Edoardo" initials="E" lastIdx="1" clrIdx="2">
    <p:extLst>
      <p:ext uri="{19B8F6BF-5375-455C-9EA6-DF929625EA0E}">
        <p15:presenceInfo xmlns:p15="http://schemas.microsoft.com/office/powerpoint/2012/main" userId="Edoar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73976-3F4B-409E-92BE-C4562EE9310D}" v="3" dt="2021-02-23T13:07:50.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9" autoAdjust="0"/>
    <p:restoredTop sz="94660"/>
  </p:normalViewPr>
  <p:slideViewPr>
    <p:cSldViewPr snapToGrid="0">
      <p:cViewPr varScale="1">
        <p:scale>
          <a:sx n="37" d="100"/>
          <a:sy n="37" d="100"/>
        </p:scale>
        <p:origin x="8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igueira" userId="fd3365c7-b1ff-4343-a398-ba668d792cc7" providerId="ADAL" clId="{DE973976-3F4B-409E-92BE-C4562EE9310D}"/>
    <pc:docChg chg="custSel addSld delSld modSld sldOrd">
      <pc:chgData name="Maria Figueira" userId="fd3365c7-b1ff-4343-a398-ba668d792cc7" providerId="ADAL" clId="{DE973976-3F4B-409E-92BE-C4562EE9310D}" dt="2021-02-23T13:07:52.008" v="36" actId="962"/>
      <pc:docMkLst>
        <pc:docMk/>
      </pc:docMkLst>
      <pc:sldChg chg="addSp modSp mod">
        <pc:chgData name="Maria Figueira" userId="fd3365c7-b1ff-4343-a398-ba668d792cc7" providerId="ADAL" clId="{DE973976-3F4B-409E-92BE-C4562EE9310D}" dt="2021-02-23T12:11:34.147" v="9" actId="14861"/>
        <pc:sldMkLst>
          <pc:docMk/>
          <pc:sldMk cId="539766438" sldId="265"/>
        </pc:sldMkLst>
        <pc:spChg chg="add mod">
          <ac:chgData name="Maria Figueira" userId="fd3365c7-b1ff-4343-a398-ba668d792cc7" providerId="ADAL" clId="{DE973976-3F4B-409E-92BE-C4562EE9310D}" dt="2021-02-23T12:11:34.147" v="9" actId="14861"/>
          <ac:spMkLst>
            <pc:docMk/>
            <pc:sldMk cId="539766438" sldId="265"/>
            <ac:spMk id="2" creationId="{31642315-8577-4280-863A-60EECC41A0F8}"/>
          </ac:spMkLst>
        </pc:spChg>
      </pc:sldChg>
      <pc:sldChg chg="addSp modSp mod">
        <pc:chgData name="Maria Figueira" userId="fd3365c7-b1ff-4343-a398-ba668d792cc7" providerId="ADAL" clId="{DE973976-3F4B-409E-92BE-C4562EE9310D}" dt="2021-02-23T12:12:44.599" v="15" actId="14100"/>
        <pc:sldMkLst>
          <pc:docMk/>
          <pc:sldMk cId="696409295" sldId="280"/>
        </pc:sldMkLst>
        <pc:spChg chg="add mod">
          <ac:chgData name="Maria Figueira" userId="fd3365c7-b1ff-4343-a398-ba668d792cc7" providerId="ADAL" clId="{DE973976-3F4B-409E-92BE-C4562EE9310D}" dt="2021-02-23T12:12:44.599" v="15" actId="14100"/>
          <ac:spMkLst>
            <pc:docMk/>
            <pc:sldMk cId="696409295" sldId="280"/>
            <ac:spMk id="6" creationId="{3AE5622F-10D0-4EAD-AE12-F338A030EC15}"/>
          </ac:spMkLst>
        </pc:spChg>
      </pc:sldChg>
      <pc:sldChg chg="del">
        <pc:chgData name="Maria Figueira" userId="fd3365c7-b1ff-4343-a398-ba668d792cc7" providerId="ADAL" clId="{DE973976-3F4B-409E-92BE-C4562EE9310D}" dt="2021-02-23T12:11:59.285" v="10" actId="2696"/>
        <pc:sldMkLst>
          <pc:docMk/>
          <pc:sldMk cId="1670493910" sldId="294"/>
        </pc:sldMkLst>
      </pc:sldChg>
      <pc:sldChg chg="del">
        <pc:chgData name="Maria Figueira" userId="fd3365c7-b1ff-4343-a398-ba668d792cc7" providerId="ADAL" clId="{DE973976-3F4B-409E-92BE-C4562EE9310D}" dt="2021-02-23T12:12:15.232" v="11" actId="2696"/>
        <pc:sldMkLst>
          <pc:docMk/>
          <pc:sldMk cId="1701689994" sldId="295"/>
        </pc:sldMkLst>
      </pc:sldChg>
      <pc:sldChg chg="del">
        <pc:chgData name="Maria Figueira" userId="fd3365c7-b1ff-4343-a398-ba668d792cc7" providerId="ADAL" clId="{DE973976-3F4B-409E-92BE-C4562EE9310D}" dt="2021-02-23T12:12:15.232" v="11" actId="2696"/>
        <pc:sldMkLst>
          <pc:docMk/>
          <pc:sldMk cId="1213517897" sldId="300"/>
        </pc:sldMkLst>
      </pc:sldChg>
      <pc:sldChg chg="addSp delSp modSp add mod ord">
        <pc:chgData name="Maria Figueira" userId="fd3365c7-b1ff-4343-a398-ba668d792cc7" providerId="ADAL" clId="{DE973976-3F4B-409E-92BE-C4562EE9310D}" dt="2021-02-23T13:01:30.718" v="30" actId="732"/>
        <pc:sldMkLst>
          <pc:docMk/>
          <pc:sldMk cId="2543640048" sldId="300"/>
        </pc:sldMkLst>
        <pc:spChg chg="del mod">
          <ac:chgData name="Maria Figueira" userId="fd3365c7-b1ff-4343-a398-ba668d792cc7" providerId="ADAL" clId="{DE973976-3F4B-409E-92BE-C4562EE9310D}" dt="2021-02-23T13:00:41.794" v="22" actId="478"/>
          <ac:spMkLst>
            <pc:docMk/>
            <pc:sldMk cId="2543640048" sldId="300"/>
            <ac:spMk id="3" creationId="{00000000-0000-0000-0000-000000000000}"/>
          </ac:spMkLst>
        </pc:spChg>
        <pc:spChg chg="add del mod">
          <ac:chgData name="Maria Figueira" userId="fd3365c7-b1ff-4343-a398-ba668d792cc7" providerId="ADAL" clId="{DE973976-3F4B-409E-92BE-C4562EE9310D}" dt="2021-02-23T13:00:44.125" v="23" actId="478"/>
          <ac:spMkLst>
            <pc:docMk/>
            <pc:sldMk cId="2543640048" sldId="300"/>
            <ac:spMk id="5" creationId="{BE7EFA46-6AFE-4A77-8328-123EFB176407}"/>
          </ac:spMkLst>
        </pc:spChg>
        <pc:picChg chg="del">
          <ac:chgData name="Maria Figueira" userId="fd3365c7-b1ff-4343-a398-ba668d792cc7" providerId="ADAL" clId="{DE973976-3F4B-409E-92BE-C4562EE9310D}" dt="2021-02-23T13:00:36.054" v="20" actId="478"/>
          <ac:picMkLst>
            <pc:docMk/>
            <pc:sldMk cId="2543640048" sldId="300"/>
            <ac:picMk id="4" creationId="{E678D422-9B58-4F77-BCAD-CD87F94D09C0}"/>
          </ac:picMkLst>
        </pc:picChg>
        <pc:picChg chg="add mod modCrop">
          <ac:chgData name="Maria Figueira" userId="fd3365c7-b1ff-4343-a398-ba668d792cc7" providerId="ADAL" clId="{DE973976-3F4B-409E-92BE-C4562EE9310D}" dt="2021-02-23T13:01:30.718" v="30" actId="732"/>
          <ac:picMkLst>
            <pc:docMk/>
            <pc:sldMk cId="2543640048" sldId="300"/>
            <ac:picMk id="7" creationId="{191E6F55-511C-4F80-B57F-778634C43373}"/>
          </ac:picMkLst>
        </pc:picChg>
      </pc:sldChg>
      <pc:sldChg chg="addSp delSp modSp add mod">
        <pc:chgData name="Maria Figueira" userId="fd3365c7-b1ff-4343-a398-ba668d792cc7" providerId="ADAL" clId="{DE973976-3F4B-409E-92BE-C4562EE9310D}" dt="2021-02-23T13:07:52.008" v="36" actId="962"/>
        <pc:sldMkLst>
          <pc:docMk/>
          <pc:sldMk cId="991161575" sldId="301"/>
        </pc:sldMkLst>
        <pc:spChg chg="del">
          <ac:chgData name="Maria Figueira" userId="fd3365c7-b1ff-4343-a398-ba668d792cc7" providerId="ADAL" clId="{DE973976-3F4B-409E-92BE-C4562EE9310D}" dt="2021-02-23T13:06:36.065" v="32" actId="478"/>
          <ac:spMkLst>
            <pc:docMk/>
            <pc:sldMk cId="991161575" sldId="301"/>
            <ac:spMk id="3" creationId="{00000000-0000-0000-0000-000000000000}"/>
          </ac:spMkLst>
        </pc:spChg>
        <pc:spChg chg="add del mod">
          <ac:chgData name="Maria Figueira" userId="fd3365c7-b1ff-4343-a398-ba668d792cc7" providerId="ADAL" clId="{DE973976-3F4B-409E-92BE-C4562EE9310D}" dt="2021-02-23T13:06:40.096" v="33" actId="478"/>
          <ac:spMkLst>
            <pc:docMk/>
            <pc:sldMk cId="991161575" sldId="301"/>
            <ac:spMk id="5" creationId="{ECE27B63-B818-4C04-8E74-C2F6A2FE1525}"/>
          </ac:spMkLst>
        </pc:spChg>
        <pc:picChg chg="del">
          <ac:chgData name="Maria Figueira" userId="fd3365c7-b1ff-4343-a398-ba668d792cc7" providerId="ADAL" clId="{DE973976-3F4B-409E-92BE-C4562EE9310D}" dt="2021-02-23T13:06:32.589" v="31" actId="478"/>
          <ac:picMkLst>
            <pc:docMk/>
            <pc:sldMk cId="991161575" sldId="301"/>
            <ac:picMk id="4" creationId="{E678D422-9B58-4F77-BCAD-CD87F94D09C0}"/>
          </ac:picMkLst>
        </pc:picChg>
        <pc:picChg chg="add mod">
          <ac:chgData name="Maria Figueira" userId="fd3365c7-b1ff-4343-a398-ba668d792cc7" providerId="ADAL" clId="{DE973976-3F4B-409E-92BE-C4562EE9310D}" dt="2021-02-23T13:07:52.008" v="36" actId="962"/>
          <ac:picMkLst>
            <pc:docMk/>
            <pc:sldMk cId="991161575" sldId="301"/>
            <ac:picMk id="7" creationId="{D492DF1D-913D-4067-A349-59833A749B4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98625"/>
            <a:ext cx="12192000" cy="1720297"/>
          </a:xfrm>
          <a:gradFill>
            <a:gsLst>
              <a:gs pos="53000">
                <a:schemeClr val="tx2">
                  <a:alpha val="85000"/>
                </a:schemeClr>
              </a:gs>
              <a:gs pos="0">
                <a:schemeClr val="tx2">
                  <a:alpha val="60000"/>
                </a:schemeClr>
              </a:gs>
              <a:gs pos="100000">
                <a:schemeClr val="tx2"/>
              </a:gs>
            </a:gsLst>
            <a:lin ang="5400000" scaled="1"/>
          </a:gradFill>
        </p:spPr>
        <p:txBody>
          <a:bodyPr anchor="ctr">
            <a:normAutofit/>
          </a:bodyPr>
          <a:lstStyle>
            <a:lvl1pPr algn="ctr">
              <a:defRPr sz="5400" b="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662022" y="4326802"/>
            <a:ext cx="9158377" cy="493242"/>
          </a:xfrm>
        </p:spPr>
        <p:txBody>
          <a:bodyPr/>
          <a:lstStyle>
            <a:lvl1pPr marL="0" indent="0" algn="ctr">
              <a:buNone/>
              <a:defRPr sz="2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p:cNvSpPr>
            <a:spLocks noGrp="1"/>
          </p:cNvSpPr>
          <p:nvPr>
            <p:ph type="ftr" sz="quarter" idx="11"/>
          </p:nvPr>
        </p:nvSpPr>
        <p:spPr>
          <a:xfrm>
            <a:off x="0" y="6356350"/>
            <a:ext cx="12192000" cy="501650"/>
          </a:xfrm>
        </p:spPr>
        <p:txBody>
          <a:bodyPr/>
          <a:lstStyle/>
          <a:p>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952" y="199708"/>
            <a:ext cx="5718048" cy="166116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11354"/>
          <a:stretch/>
        </p:blipFill>
        <p:spPr>
          <a:xfrm>
            <a:off x="0" y="5918593"/>
            <a:ext cx="12192000" cy="875514"/>
          </a:xfrm>
          <a:prstGeom prst="rect">
            <a:avLst/>
          </a:prstGeom>
        </p:spPr>
      </p:pic>
      <p:sp>
        <p:nvSpPr>
          <p:cNvPr id="13" name="Subtitle 2"/>
          <p:cNvSpPr txBox="1">
            <a:spLocks/>
          </p:cNvSpPr>
          <p:nvPr/>
        </p:nvSpPr>
        <p:spPr>
          <a:xfrm>
            <a:off x="1662021" y="4850203"/>
            <a:ext cx="9158377" cy="8151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solidFill>
                <a:schemeClr val="accent1"/>
              </a:solidFill>
            </a:endParaRPr>
          </a:p>
        </p:txBody>
      </p:sp>
    </p:spTree>
    <p:extLst>
      <p:ext uri="{BB962C8B-B14F-4D97-AF65-F5344CB8AC3E}">
        <p14:creationId xmlns:p14="http://schemas.microsoft.com/office/powerpoint/2010/main" val="409161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5259388" y="457201"/>
            <a:ext cx="6172200" cy="5411788"/>
          </a:xfrm>
        </p:spPr>
        <p:txBody>
          <a:bodyPr/>
          <a:lstStyle>
            <a:lvl1pPr>
              <a:defRPr sz="3200"/>
            </a:lvl1pPr>
            <a:lvl2pPr marL="457200" indent="-228600">
              <a:defRPr sz="2800">
                <a:solidFill>
                  <a:schemeClr val="tx2"/>
                </a:solidFill>
              </a:defRPr>
            </a:lvl2pPr>
            <a:lvl3pPr marL="723900" indent="-228600">
              <a:defRPr sz="2400">
                <a:solidFill>
                  <a:schemeClr val="tx2"/>
                </a:solidFill>
              </a:defRPr>
            </a:lvl3pPr>
            <a:lvl4pPr marL="895350" indent="-228600">
              <a:defRPr sz="2000">
                <a:solidFill>
                  <a:schemeClr val="tx2"/>
                </a:solidFill>
              </a:defRPr>
            </a:lvl4pPr>
            <a:lvl5pPr marL="1085850" indent="-228600">
              <a:defRPr sz="2000">
                <a:solidFill>
                  <a:schemeClr val="tx2"/>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165531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5183188" y="1295400"/>
            <a:ext cx="6172200" cy="4565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350482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605280"/>
            <a:ext cx="10515600" cy="4571683"/>
          </a:xfrm>
        </p:spPr>
        <p:txBody>
          <a:bodyPr vert="eaVert"/>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7" name="Title 1"/>
          <p:cNvSpPr>
            <a:spLocks noGrp="1"/>
          </p:cNvSpPr>
          <p:nvPr>
            <p:ph type="title"/>
          </p:nvPr>
        </p:nvSpPr>
        <p:spPr>
          <a:xfrm>
            <a:off x="838200" y="365125"/>
            <a:ext cx="10515600" cy="1036955"/>
          </a:xfrm>
        </p:spPr>
        <p:txBody>
          <a:bodyPr/>
          <a:lstStyle>
            <a:lvl1pPr>
              <a:defRPr>
                <a:solidFill>
                  <a:schemeClr val="tx2"/>
                </a:solidFill>
              </a:defRPr>
            </a:lvl1pPr>
          </a:lstStyle>
          <a:p>
            <a:r>
              <a:rPr lang="en-US"/>
              <a:t>Click to edit Master title style</a:t>
            </a:r>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2250565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2"/>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210168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1871530"/>
            <a:ext cx="10978666" cy="4041906"/>
          </a:xfrm>
        </p:spPr>
        <p:txBody>
          <a:bodyPr/>
          <a:lstStyle>
            <a:lvl1pPr marL="0" indent="0" algn="l">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6"/>
          <p:cNvSpPr>
            <a:spLocks noGrp="1"/>
          </p:cNvSpPr>
          <p:nvPr>
            <p:ph type="sldNum" sz="quarter" idx="10"/>
          </p:nvPr>
        </p:nvSpPr>
        <p:spPr>
          <a:xfrm>
            <a:off x="10793337" y="6313621"/>
            <a:ext cx="1023529" cy="365125"/>
          </a:xfrm>
        </p:spPr>
        <p:txBody>
          <a:bodyPr/>
          <a:lstStyle>
            <a:lvl1pPr>
              <a:defRPr sz="1600" b="0">
                <a:latin typeface="Century Gothic" panose="020B0502020202020204" pitchFamily="34" charset="0"/>
              </a:defRPr>
            </a:lvl1pPr>
          </a:lstStyle>
          <a:p>
            <a:fld id="{AF63B391-770F-45FB-B5C9-02324CFB685C}" type="slidenum">
              <a:rPr lang="en-US" smtClean="0"/>
              <a:pPr/>
              <a:t>‹#›</a:t>
            </a:fld>
            <a:endParaRPr lang="en-US" sz="1600" dirty="0"/>
          </a:p>
        </p:txBody>
      </p:sp>
      <p:sp>
        <p:nvSpPr>
          <p:cNvPr id="8" name="Title 10"/>
          <p:cNvSpPr>
            <a:spLocks noGrp="1"/>
          </p:cNvSpPr>
          <p:nvPr>
            <p:ph type="title"/>
          </p:nvPr>
        </p:nvSpPr>
        <p:spPr>
          <a:xfrm>
            <a:off x="838200" y="944564"/>
            <a:ext cx="10978667" cy="863600"/>
          </a:xfrm>
        </p:spPr>
        <p:txBody>
          <a:bodyPr/>
          <a:lstStyle/>
          <a:p>
            <a:r>
              <a:rPr lang="en-US"/>
              <a:t>Click to edit Master title style</a:t>
            </a:r>
          </a:p>
        </p:txBody>
      </p:sp>
    </p:spTree>
    <p:extLst>
      <p:ext uri="{BB962C8B-B14F-4D97-AF65-F5344CB8AC3E}">
        <p14:creationId xmlns:p14="http://schemas.microsoft.com/office/powerpoint/2010/main" val="636741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topic-subtopic">
    <p:spTree>
      <p:nvGrpSpPr>
        <p:cNvPr id="1" name=""/>
        <p:cNvGrpSpPr/>
        <p:nvPr/>
      </p:nvGrpSpPr>
      <p:grpSpPr>
        <a:xfrm>
          <a:off x="0" y="0"/>
          <a:ext cx="0" cy="0"/>
          <a:chOff x="0" y="0"/>
          <a:chExt cx="0" cy="0"/>
        </a:xfrm>
      </p:grpSpPr>
      <p:sp>
        <p:nvSpPr>
          <p:cNvPr id="2" name="Title 1"/>
          <p:cNvSpPr>
            <a:spLocks noGrp="1"/>
          </p:cNvSpPr>
          <p:nvPr>
            <p:ph type="title"/>
          </p:nvPr>
        </p:nvSpPr>
        <p:spPr>
          <a:xfrm>
            <a:off x="839787" y="944562"/>
            <a:ext cx="10977079" cy="871197"/>
          </a:xfrm>
        </p:spPr>
        <p:txBody>
          <a:bodyPr/>
          <a:lstStyle/>
          <a:p>
            <a:r>
              <a:rPr lang="en-US"/>
              <a:t>Click to edit Master title style</a:t>
            </a:r>
          </a:p>
        </p:txBody>
      </p:sp>
      <p:sp>
        <p:nvSpPr>
          <p:cNvPr id="3" name="Text Placeholder 2"/>
          <p:cNvSpPr>
            <a:spLocks noGrp="1"/>
          </p:cNvSpPr>
          <p:nvPr>
            <p:ph type="body" idx="1"/>
          </p:nvPr>
        </p:nvSpPr>
        <p:spPr>
          <a:xfrm>
            <a:off x="839788" y="1884125"/>
            <a:ext cx="10977078" cy="535598"/>
          </a:xfrm>
        </p:spPr>
        <p:txBody>
          <a:bodyPr anchor="b"/>
          <a:lstStyle>
            <a:lvl1pPr marL="0" indent="0">
              <a:buNone/>
              <a:defRPr sz="2400" b="1">
                <a:solidFill>
                  <a:schemeClr val="tx1">
                    <a:lumMod val="75000"/>
                    <a:lumOff val="25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13515"/>
            <a:ext cx="10977078" cy="3530869"/>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400">
                <a:latin typeface="Century Gothic" panose="020B0502020202020204" pitchFamily="34" charset="0"/>
              </a:defRPr>
            </a:lvl4pPr>
            <a:lvl5pPr>
              <a:defRPr sz="12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0"/>
          </p:nvPr>
        </p:nvSpPr>
        <p:spPr/>
        <p:txBody>
          <a:bodyPr/>
          <a:lstStyle/>
          <a:p>
            <a:fld id="{AF63B391-770F-45FB-B5C9-02324CFB685C}" type="slidenum">
              <a:rPr lang="en-US" smtClean="0"/>
              <a:pPr/>
              <a:t>‹#›</a:t>
            </a:fld>
            <a:r>
              <a:rPr lang="en-US" dirty="0"/>
              <a:t>  </a:t>
            </a:r>
          </a:p>
        </p:txBody>
      </p:sp>
    </p:spTree>
    <p:extLst>
      <p:ext uri="{BB962C8B-B14F-4D97-AF65-F5344CB8AC3E}">
        <p14:creationId xmlns:p14="http://schemas.microsoft.com/office/powerpoint/2010/main" val="1824478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944562"/>
            <a:ext cx="10977079" cy="871197"/>
          </a:xfrm>
        </p:spPr>
        <p:txBody>
          <a:bodyPr/>
          <a:lstStyle/>
          <a:p>
            <a:r>
              <a:rPr lang="en-US"/>
              <a:t>Click to edit Master title style</a:t>
            </a:r>
          </a:p>
        </p:txBody>
      </p:sp>
      <p:sp>
        <p:nvSpPr>
          <p:cNvPr id="3" name="Text Placeholder 2"/>
          <p:cNvSpPr>
            <a:spLocks noGrp="1"/>
          </p:cNvSpPr>
          <p:nvPr>
            <p:ph type="body" idx="1"/>
          </p:nvPr>
        </p:nvSpPr>
        <p:spPr>
          <a:xfrm>
            <a:off x="839788" y="1884125"/>
            <a:ext cx="5441371" cy="535598"/>
          </a:xfrm>
        </p:spPr>
        <p:txBody>
          <a:bodyPr anchor="b"/>
          <a:lstStyle>
            <a:lvl1pPr marL="0" indent="0">
              <a:buNone/>
              <a:defRPr sz="2400" b="1">
                <a:solidFill>
                  <a:schemeClr val="tx1">
                    <a:lumMod val="75000"/>
                    <a:lumOff val="25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13515"/>
            <a:ext cx="5441371" cy="3530869"/>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400">
                <a:latin typeface="Century Gothic" panose="020B0502020202020204" pitchFamily="34" charset="0"/>
              </a:defRPr>
            </a:lvl4pPr>
            <a:lvl5pPr>
              <a:defRPr sz="12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0"/>
          </p:nvPr>
        </p:nvSpPr>
        <p:spPr/>
        <p:txBody>
          <a:bodyPr/>
          <a:lstStyle/>
          <a:p>
            <a:fld id="{AF63B391-770F-45FB-B5C9-02324CFB685C}" type="slidenum">
              <a:rPr lang="en-US" smtClean="0"/>
              <a:pPr/>
              <a:t>‹#›</a:t>
            </a:fld>
            <a:r>
              <a:rPr lang="en-US" dirty="0"/>
              <a:t>  </a:t>
            </a:r>
          </a:p>
        </p:txBody>
      </p:sp>
      <p:sp>
        <p:nvSpPr>
          <p:cNvPr id="8" name="Text Placeholder 2">
            <a:extLst>
              <a:ext uri="{FF2B5EF4-FFF2-40B4-BE49-F238E27FC236}">
                <a16:creationId xmlns:a16="http://schemas.microsoft.com/office/drawing/2014/main" id="{59156A2C-8FFB-4CD6-9C55-21B44D265BD6}"/>
              </a:ext>
            </a:extLst>
          </p:cNvPr>
          <p:cNvSpPr>
            <a:spLocks noGrp="1"/>
          </p:cNvSpPr>
          <p:nvPr>
            <p:ph type="body" idx="11"/>
          </p:nvPr>
        </p:nvSpPr>
        <p:spPr>
          <a:xfrm>
            <a:off x="6375495" y="1890610"/>
            <a:ext cx="5441371" cy="535598"/>
          </a:xfrm>
        </p:spPr>
        <p:txBody>
          <a:bodyPr anchor="b"/>
          <a:lstStyle>
            <a:lvl1pPr marL="0" indent="0">
              <a:buNone/>
              <a:defRPr sz="2400" b="1">
                <a:solidFill>
                  <a:schemeClr val="tx1">
                    <a:lumMod val="75000"/>
                    <a:lumOff val="25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29066161-A2C7-4A8F-829B-3B057C29ED13}"/>
              </a:ext>
            </a:extLst>
          </p:cNvPr>
          <p:cNvSpPr>
            <a:spLocks noGrp="1"/>
          </p:cNvSpPr>
          <p:nvPr>
            <p:ph sz="half" idx="12"/>
          </p:nvPr>
        </p:nvSpPr>
        <p:spPr>
          <a:xfrm>
            <a:off x="6375495" y="2520000"/>
            <a:ext cx="5441371" cy="3530869"/>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400">
                <a:latin typeface="Century Gothic" panose="020B0502020202020204" pitchFamily="34" charset="0"/>
              </a:defRPr>
            </a:lvl4pPr>
            <a:lvl5pPr>
              <a:defRPr sz="120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133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AF63B391-770F-45FB-B5C9-02324CFB685C}" type="slidenum">
              <a:rPr lang="en-US" smtClean="0"/>
              <a:pPr/>
              <a:t>‹#›</a:t>
            </a:fld>
            <a:endParaRPr lang="en-US" dirty="0"/>
          </a:p>
        </p:txBody>
      </p:sp>
    </p:spTree>
    <p:extLst>
      <p:ext uri="{BB962C8B-B14F-4D97-AF65-F5344CB8AC3E}">
        <p14:creationId xmlns:p14="http://schemas.microsoft.com/office/powerpoint/2010/main" val="1207457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47509"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358213" y="1145137"/>
            <a:ext cx="6458653" cy="4715914"/>
          </a:xfr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400">
                <a:latin typeface="Century Gothic" panose="020B0502020202020204" pitchFamily="34" charset="0"/>
              </a:defRPr>
            </a:lvl4pPr>
            <a:lvl5pPr>
              <a:defRPr sz="1200">
                <a:latin typeface="Century Gothic" panose="020B0502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4347509" cy="3811588"/>
          </a:xfrm>
        </p:spPr>
        <p:txBody>
          <a:bodyPr/>
          <a:lstStyle>
            <a:lvl1pPr marL="0" indent="0">
              <a:buNone/>
              <a:defRPr sz="18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F63B391-770F-45FB-B5C9-02324CFB685C}" type="slidenum">
              <a:rPr lang="en-US" smtClean="0"/>
              <a:t>‹#›</a:t>
            </a:fld>
            <a:endParaRPr lang="en-US" dirty="0"/>
          </a:p>
        </p:txBody>
      </p:sp>
    </p:spTree>
    <p:extLst>
      <p:ext uri="{BB962C8B-B14F-4D97-AF65-F5344CB8AC3E}">
        <p14:creationId xmlns:p14="http://schemas.microsoft.com/office/powerpoint/2010/main" val="1124067854"/>
      </p:ext>
    </p:extLst>
  </p:cSld>
  <p:clrMapOvr>
    <a:masterClrMapping/>
  </p:clrMapOvr>
  <p:extLst>
    <p:ext uri="{DCECCB84-F9BA-43D5-87BE-67443E8EF086}">
      <p15:sldGuideLst xmlns:p15="http://schemas.microsoft.com/office/powerpoint/2012/main">
        <p15:guide id="1" pos="3840">
          <p15:clr>
            <a:srgbClr val="FBAE40"/>
          </p15:clr>
        </p15:guide>
        <p15:guide id="2" pos="3273">
          <p15:clr>
            <a:srgbClr val="FBAE40"/>
          </p15:clr>
        </p15:guide>
        <p15:guide id="3" pos="3364">
          <p15:clr>
            <a:srgbClr val="FBAE40"/>
          </p15:clr>
        </p15:guide>
        <p15:guide id="4" orient="horz" pos="2160">
          <p15:clr>
            <a:srgbClr val="FBAE40"/>
          </p15:clr>
        </p15:guide>
        <p15:guide id="5" orient="horz" pos="70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43400"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324030" y="944563"/>
            <a:ext cx="6533008" cy="4916487"/>
          </a:xfrm>
        </p:spPr>
        <p:txBody>
          <a:bodyPr/>
          <a:lstStyle>
            <a:lvl1pPr marL="0" indent="0">
              <a:buNone/>
              <a:defRPr sz="24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4343400" cy="3811588"/>
          </a:xfrm>
        </p:spPr>
        <p:txBody>
          <a:bodyPr/>
          <a:lstStyle>
            <a:lvl1pPr marL="0" indent="0">
              <a:buNone/>
              <a:defRPr sz="18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7"/>
          <p:cNvSpPr>
            <a:spLocks noGrp="1"/>
          </p:cNvSpPr>
          <p:nvPr>
            <p:ph type="sldNum" sz="quarter" idx="10"/>
          </p:nvPr>
        </p:nvSpPr>
        <p:spPr/>
        <p:txBody>
          <a:bodyPr/>
          <a:lstStyle/>
          <a:p>
            <a:fld id="{AF63B391-770F-45FB-B5C9-02324CFB685C}" type="slidenum">
              <a:rPr lang="en-US" smtClean="0"/>
              <a:pPr/>
              <a:t>‹#›</a:t>
            </a:fld>
            <a:endParaRPr lang="en-US" dirty="0"/>
          </a:p>
        </p:txBody>
      </p:sp>
    </p:spTree>
    <p:extLst>
      <p:ext uri="{BB962C8B-B14F-4D97-AF65-F5344CB8AC3E}">
        <p14:creationId xmlns:p14="http://schemas.microsoft.com/office/powerpoint/2010/main" val="41353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955"/>
          </a:xfrm>
        </p:spPr>
        <p:txBody>
          <a:bodyPr/>
          <a:lstStyle>
            <a:lvl1pPr>
              <a:defRPr b="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1605280"/>
            <a:ext cx="10515600" cy="42406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283996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635167"/>
            <a:ext cx="10978667" cy="1325563"/>
          </a:xfrm>
        </p:spPr>
        <p:txBody>
          <a:bodyPr/>
          <a:lstStyle>
            <a:lvl1pPr>
              <a:defRPr/>
            </a:lvl1pPr>
          </a:lstStyle>
          <a:p>
            <a:r>
              <a:rPr lang="en-US" dirty="0"/>
              <a:t>Thank you!</a:t>
            </a:r>
          </a:p>
        </p:txBody>
      </p:sp>
      <p:sp>
        <p:nvSpPr>
          <p:cNvPr id="14" name="Slide Number Placeholder 13"/>
          <p:cNvSpPr>
            <a:spLocks noGrp="1"/>
          </p:cNvSpPr>
          <p:nvPr>
            <p:ph type="sldNum" sz="quarter" idx="10"/>
          </p:nvPr>
        </p:nvSpPr>
        <p:spPr/>
        <p:txBody>
          <a:bodyPr/>
          <a:lstStyle/>
          <a:p>
            <a:fld id="{AF63B391-770F-45FB-B5C9-02324CFB685C}" type="slidenum">
              <a:rPr lang="en-US" smtClean="0"/>
              <a:pPr/>
              <a:t>‹#›</a:t>
            </a:fld>
            <a:endParaRPr lang="en-US" dirty="0"/>
          </a:p>
        </p:txBody>
      </p:sp>
    </p:spTree>
    <p:extLst>
      <p:ext uri="{BB962C8B-B14F-4D97-AF65-F5344CB8AC3E}">
        <p14:creationId xmlns:p14="http://schemas.microsoft.com/office/powerpoint/2010/main" val="270684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95300"/>
            <a:ext cx="10515600" cy="4067175"/>
          </a:xfrm>
        </p:spPr>
        <p:txBody>
          <a:bodyPr anchor="b"/>
          <a:lstStyle>
            <a:lvl1pPr>
              <a:defRPr sz="6000">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35294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210991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81467"/>
            <a:ext cx="5181600" cy="4360939"/>
          </a:xfrm>
        </p:spPr>
        <p:txBody>
          <a:bodyPr/>
          <a:lstStyle>
            <a:lvl1pPr>
              <a:defRPr>
                <a:solidFill>
                  <a:schemeClr val="accent1"/>
                </a:solidFill>
              </a:defRPr>
            </a:lvl1pPr>
            <a:lvl2pPr marL="457200" indent="-190500">
              <a:defRPr>
                <a:solidFill>
                  <a:schemeClr val="tx2"/>
                </a:solidFill>
              </a:defRPr>
            </a:lvl2pPr>
            <a:lvl3pPr marL="723900" indent="-228600">
              <a:defRPr>
                <a:solidFill>
                  <a:schemeClr val="tx2"/>
                </a:solidFill>
              </a:defRPr>
            </a:lvl3pPr>
            <a:lvl4pPr marL="990600" indent="-228600" defTabSz="990600">
              <a:defRPr>
                <a:solidFill>
                  <a:schemeClr val="tx2"/>
                </a:solidFill>
              </a:defRPr>
            </a:lvl4pPr>
            <a:lvl5pPr marL="1257300" indent="-22860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8" name="Title 1"/>
          <p:cNvSpPr>
            <a:spLocks noGrp="1"/>
          </p:cNvSpPr>
          <p:nvPr>
            <p:ph type="title"/>
          </p:nvPr>
        </p:nvSpPr>
        <p:spPr>
          <a:xfrm>
            <a:off x="838200" y="365125"/>
            <a:ext cx="10515600" cy="1036955"/>
          </a:xfrm>
        </p:spPr>
        <p:txBody>
          <a:bodyPr/>
          <a:lstStyle>
            <a:lvl1pPr>
              <a:defRPr b="0">
                <a:solidFill>
                  <a:schemeClr val="tx2"/>
                </a:solidFill>
              </a:defRPr>
            </a:lvl1pPr>
          </a:lstStyle>
          <a:p>
            <a:r>
              <a:rPr lang="en-US"/>
              <a:t>Click to edit Master title style</a:t>
            </a:r>
            <a:endParaRPr lang="en-GB" dirty="0"/>
          </a:p>
        </p:txBody>
      </p:sp>
      <p:sp>
        <p:nvSpPr>
          <p:cNvPr id="9" name="Content Placeholder 2"/>
          <p:cNvSpPr>
            <a:spLocks noGrp="1"/>
          </p:cNvSpPr>
          <p:nvPr>
            <p:ph sz="half" idx="12"/>
          </p:nvPr>
        </p:nvSpPr>
        <p:spPr>
          <a:xfrm>
            <a:off x="6172200" y="1581467"/>
            <a:ext cx="5181600" cy="4360939"/>
          </a:xfrm>
        </p:spPr>
        <p:txBody>
          <a:bodyPr/>
          <a:lstStyle>
            <a:lvl1pPr>
              <a:defRPr>
                <a:solidFill>
                  <a:schemeClr val="accent1"/>
                </a:solidFill>
              </a:defRPr>
            </a:lvl1pPr>
            <a:lvl2pPr marL="457200" indent="-190500">
              <a:defRPr>
                <a:solidFill>
                  <a:schemeClr val="tx2"/>
                </a:solidFill>
              </a:defRPr>
            </a:lvl2pPr>
            <a:lvl3pPr marL="723900" indent="-228600">
              <a:defRPr>
                <a:solidFill>
                  <a:schemeClr val="tx2"/>
                </a:solidFill>
              </a:defRPr>
            </a:lvl3pPr>
            <a:lvl4pPr marL="990600" indent="-228600" defTabSz="990600">
              <a:defRPr>
                <a:solidFill>
                  <a:schemeClr val="tx2"/>
                </a:solidFill>
              </a:defRPr>
            </a:lvl4pPr>
            <a:lvl5pPr marL="1257300" indent="-228600">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217633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dirty="0"/>
          </a:p>
        </p:txBody>
      </p:sp>
      <p:sp>
        <p:nvSpPr>
          <p:cNvPr id="6" name="Title 1"/>
          <p:cNvSpPr>
            <a:spLocks noGrp="1"/>
          </p:cNvSpPr>
          <p:nvPr>
            <p:ph type="title"/>
          </p:nvPr>
        </p:nvSpPr>
        <p:spPr>
          <a:xfrm>
            <a:off x="838200" y="365125"/>
            <a:ext cx="10515600" cy="1036955"/>
          </a:xfrm>
        </p:spPr>
        <p:txBody>
          <a:bodyPr/>
          <a:lstStyle>
            <a:lvl1pPr>
              <a:defRPr>
                <a:solidFill>
                  <a:schemeClr val="tx2"/>
                </a:solidFill>
              </a:defRPr>
            </a:lvl1pPr>
          </a:lstStyle>
          <a:p>
            <a:r>
              <a:rPr lang="en-US"/>
              <a:t>Click to edit Master title style</a:t>
            </a:r>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351196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304907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819" y="268680"/>
            <a:ext cx="1169962" cy="1133400"/>
          </a:xfrm>
          <a:prstGeom prst="rect">
            <a:avLst/>
          </a:prstGeom>
        </p:spPr>
      </p:pic>
    </p:spTree>
    <p:extLst>
      <p:ext uri="{BB962C8B-B14F-4D97-AF65-F5344CB8AC3E}">
        <p14:creationId xmlns:p14="http://schemas.microsoft.com/office/powerpoint/2010/main" val="142983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354"/>
          <a:stretch/>
        </p:blipFill>
        <p:spPr>
          <a:xfrm>
            <a:off x="0" y="5942406"/>
            <a:ext cx="12192000" cy="875514"/>
          </a:xfrm>
          <a:prstGeom prst="rect">
            <a:avLst/>
          </a:prstGeom>
        </p:spPr>
      </p:pic>
    </p:spTree>
    <p:extLst>
      <p:ext uri="{BB962C8B-B14F-4D97-AF65-F5344CB8AC3E}">
        <p14:creationId xmlns:p14="http://schemas.microsoft.com/office/powerpoint/2010/main" val="390331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1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16F18-D4DD-4939-8978-3DD2E1BCF2B9}" type="datetimeFigureOut">
              <a:rPr lang="en-GB" smtClean="0"/>
              <a:t>23/02/2021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03982-7405-4608-9118-DB54B213AC00}" type="slidenum">
              <a:rPr lang="en-GB" smtClean="0"/>
              <a:t>‹#›</a:t>
            </a:fld>
            <a:endParaRPr lang="en-GB" dirty="0"/>
          </a:p>
        </p:txBody>
      </p:sp>
    </p:spTree>
    <p:extLst>
      <p:ext uri="{BB962C8B-B14F-4D97-AF65-F5344CB8AC3E}">
        <p14:creationId xmlns:p14="http://schemas.microsoft.com/office/powerpoint/2010/main" val="415437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950864"/>
            <a:ext cx="10978669" cy="85204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99691"/>
            <a:ext cx="10978668" cy="40228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23322" y="6310704"/>
            <a:ext cx="993545" cy="365125"/>
          </a:xfrm>
          <a:prstGeom prst="rect">
            <a:avLst/>
          </a:prstGeom>
        </p:spPr>
        <p:txBody>
          <a:bodyPr vert="horz" lIns="91440" tIns="45720" rIns="91440" bIns="45720" rtlCol="0" anchor="ctr"/>
          <a:lstStyle>
            <a:lvl1pPr algn="r">
              <a:defRPr sz="1600" b="0">
                <a:solidFill>
                  <a:schemeClr val="tx1">
                    <a:lumMod val="85000"/>
                    <a:lumOff val="15000"/>
                  </a:schemeClr>
                </a:solidFill>
                <a:latin typeface="Century Gothic" panose="020B0502020202020204" pitchFamily="34" charset="0"/>
              </a:defRPr>
            </a:lvl1pPr>
          </a:lstStyle>
          <a:p>
            <a:fld id="{AF63B391-770F-45FB-B5C9-02324CFB685C}" type="slidenum">
              <a:rPr lang="en-US" smtClean="0"/>
              <a:pPr/>
              <a:t>‹#›</a:t>
            </a:fld>
            <a:endParaRPr lang="en-US" b="0" dirty="0"/>
          </a:p>
        </p:txBody>
      </p:sp>
      <p:sp>
        <p:nvSpPr>
          <p:cNvPr id="7" name="Rectangle 6"/>
          <p:cNvSpPr/>
          <p:nvPr userDrawn="1"/>
        </p:nvSpPr>
        <p:spPr>
          <a:xfrm>
            <a:off x="9889596" y="0"/>
            <a:ext cx="1927273" cy="112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6096000" y="289523"/>
            <a:ext cx="5817032" cy="400110"/>
          </a:xfrm>
          <a:prstGeom prst="rect">
            <a:avLst/>
          </a:prstGeom>
          <a:noFill/>
        </p:spPr>
        <p:txBody>
          <a:bodyPr wrap="square" rtlCol="0">
            <a:spAutoFit/>
          </a:bodyPr>
          <a:lstStyle/>
          <a:p>
            <a:pPr algn="r"/>
            <a:r>
              <a:rPr lang="en-US" sz="2000" b="1" dirty="0">
                <a:solidFill>
                  <a:srgbClr val="2F5597"/>
                </a:solidFill>
                <a:latin typeface="Century Gothic" panose="020B0502020202020204" pitchFamily="34" charset="0"/>
              </a:rPr>
              <a:t>Kick-off Meeting (virtual) </a:t>
            </a:r>
            <a:r>
              <a:rPr lang="en-US" sz="2000" b="0" dirty="0">
                <a:solidFill>
                  <a:srgbClr val="2F5597"/>
                </a:solidFill>
                <a:latin typeface="Century Gothic" panose="020B0502020202020204" pitchFamily="34" charset="0"/>
              </a:rPr>
              <a:t>4-5 November 2020</a:t>
            </a:r>
          </a:p>
        </p:txBody>
      </p:sp>
      <p:sp>
        <p:nvSpPr>
          <p:cNvPr id="9" name="Rectangle 8"/>
          <p:cNvSpPr/>
          <p:nvPr userDrawn="1"/>
        </p:nvSpPr>
        <p:spPr>
          <a:xfrm>
            <a:off x="1368678" y="6140618"/>
            <a:ext cx="3929715" cy="535211"/>
          </a:xfrm>
          <a:prstGeom prst="rect">
            <a:avLst/>
          </a:prstGeom>
        </p:spPr>
        <p:txBody>
          <a:bodyPr wrap="square">
            <a:spAutoFit/>
          </a:bodyPr>
          <a:lstStyle/>
          <a:p>
            <a:pPr>
              <a:lnSpc>
                <a:spcPct val="110000"/>
              </a:lnSpc>
            </a:pPr>
            <a:r>
              <a:rPr lang="en-US" sz="900" dirty="0">
                <a:solidFill>
                  <a:schemeClr val="tx1"/>
                </a:solidFill>
                <a:latin typeface="Verdana" panose="020B0604030504040204" pitchFamily="34" charset="0"/>
                <a:ea typeface="Verdana" panose="020B0604030504040204" pitchFamily="34" charset="0"/>
              </a:rPr>
              <a:t>This project has received funding from the European Union's HORIZON 2020 research and innovation </a:t>
            </a:r>
            <a:r>
              <a:rPr lang="en-US" sz="900" dirty="0" err="1">
                <a:solidFill>
                  <a:schemeClr val="tx1"/>
                </a:solidFill>
                <a:latin typeface="Verdana" panose="020B0604030504040204" pitchFamily="34" charset="0"/>
                <a:ea typeface="Verdana" panose="020B0604030504040204" pitchFamily="34" charset="0"/>
              </a:rPr>
              <a:t>programme</a:t>
            </a:r>
            <a:r>
              <a:rPr lang="en-US" sz="900" dirty="0">
                <a:solidFill>
                  <a:schemeClr val="tx1"/>
                </a:solidFill>
                <a:latin typeface="Verdana" panose="020B0604030504040204" pitchFamily="34" charset="0"/>
                <a:ea typeface="Verdana" panose="020B0604030504040204" pitchFamily="34" charset="0"/>
              </a:rPr>
              <a:t> under grant agreement No</a:t>
            </a:r>
            <a:r>
              <a:rPr lang="en-US" sz="900" baseline="0" dirty="0">
                <a:solidFill>
                  <a:schemeClr val="tx1"/>
                </a:solidFill>
                <a:latin typeface="Verdana" panose="020B0604030504040204" pitchFamily="34" charset="0"/>
                <a:ea typeface="Verdana" panose="020B0604030504040204" pitchFamily="34" charset="0"/>
              </a:rPr>
              <a:t> </a:t>
            </a:r>
            <a:r>
              <a:rPr lang="en-US" sz="900" b="0" i="0" u="none" strike="noStrike" kern="1200" baseline="0" dirty="0">
                <a:solidFill>
                  <a:schemeClr val="tx1"/>
                </a:solidFill>
                <a:latin typeface="Verdana" panose="020B0604030504040204" pitchFamily="34" charset="0"/>
                <a:ea typeface="Verdana" panose="020B0604030504040204" pitchFamily="34" charset="0"/>
                <a:cs typeface="+mn-cs"/>
              </a:rPr>
              <a:t>955529.</a:t>
            </a:r>
            <a:endParaRPr lang="en-US" sz="900" b="0" dirty="0">
              <a:solidFill>
                <a:schemeClr val="tx1"/>
              </a:solidFill>
              <a:latin typeface="Verdana" panose="020B0604030504040204" pitchFamily="34" charset="0"/>
              <a:ea typeface="Verdana" panose="020B0604030504040204" pitchFamily="34" charset="0"/>
            </a:endParaRP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332422" y="6085571"/>
            <a:ext cx="1007561" cy="673387"/>
          </a:xfrm>
          <a:prstGeom prst="rect">
            <a:avLst/>
          </a:prstGeom>
        </p:spPr>
      </p:pic>
      <p:pic>
        <p:nvPicPr>
          <p:cNvPr id="4" name="Picture 2">
            <a:extLst>
              <a:ext uri="{FF2B5EF4-FFF2-40B4-BE49-F238E27FC236}">
                <a16:creationId xmlns:a16="http://schemas.microsoft.com/office/drawing/2014/main" id="{F2CB544D-B471-4869-8A80-02B5772086BD}"/>
              </a:ext>
            </a:extLst>
          </p:cNvPr>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13667" b="21927"/>
          <a:stretch/>
        </p:blipFill>
        <p:spPr bwMode="auto">
          <a:xfrm>
            <a:off x="278969" y="1"/>
            <a:ext cx="2387320" cy="85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E83AAEDE-0799-4D50-A054-BEFEB584D8EE}"/>
              </a:ext>
            </a:extLst>
          </p:cNvPr>
          <p:cNvSpPr/>
          <p:nvPr userDrawn="1"/>
        </p:nvSpPr>
        <p:spPr>
          <a:xfrm>
            <a:off x="6327533" y="6239043"/>
            <a:ext cx="4531323" cy="436786"/>
          </a:xfrm>
          <a:prstGeom prst="rect">
            <a:avLst/>
          </a:prstGeom>
        </p:spPr>
        <p:txBody>
          <a:bodyPr wrap="square">
            <a:spAutoFit/>
          </a:bodyPr>
          <a:lstStyle/>
          <a:p>
            <a:pPr>
              <a:lnSpc>
                <a:spcPct val="110000"/>
              </a:lnSpc>
            </a:pPr>
            <a:r>
              <a:rPr lang="en-US" sz="700" b="0" i="1" dirty="0">
                <a:solidFill>
                  <a:schemeClr val="tx1"/>
                </a:solidFill>
                <a:latin typeface="Verdana" panose="020B0604030504040204" pitchFamily="34" charset="0"/>
                <a:ea typeface="Verdana" panose="020B0604030504040204" pitchFamily="34" charset="0"/>
              </a:rPr>
              <a:t>The sole responsibility for the content of this presentation lies with the authors. It does not necessarily reflect the opinion of the European Union. Neither the EASME nor the European Commission are responsible for any use that may be made of the information contained therein</a:t>
            </a:r>
            <a:r>
              <a:rPr lang="en-US" sz="700" b="0" i="1" u="none" strike="noStrike" kern="1200" baseline="0" dirty="0">
                <a:solidFill>
                  <a:schemeClr val="tx1"/>
                </a:solidFill>
                <a:latin typeface="Verdana" panose="020B0604030504040204" pitchFamily="34" charset="0"/>
                <a:ea typeface="Verdana" panose="020B0604030504040204" pitchFamily="34" charset="0"/>
                <a:cs typeface="+mn-cs"/>
              </a:rPr>
              <a:t>.</a:t>
            </a:r>
            <a:endParaRPr lang="en-US" sz="700" b="0" i="1"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383986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dt="0"/>
  <p:txStyles>
    <p:titleStyle>
      <a:lvl1pPr algn="l" defTabSz="914400" rtl="0" eaLnBrk="1" latinLnBrk="0" hangingPunct="1">
        <a:lnSpc>
          <a:spcPct val="90000"/>
        </a:lnSpc>
        <a:spcBef>
          <a:spcPct val="0"/>
        </a:spcBef>
        <a:buNone/>
        <a:defRPr sz="3600" b="1" kern="1200">
          <a:solidFill>
            <a:schemeClr val="tx1">
              <a:lumMod val="65000"/>
              <a:lumOff val="3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595">
          <p15:clr>
            <a:srgbClr val="F26B43"/>
          </p15:clr>
        </p15:guide>
        <p15:guide id="3" pos="189">
          <p15:clr>
            <a:srgbClr val="F26B43"/>
          </p15:clr>
        </p15:guide>
        <p15:guide id="4" pos="3840">
          <p15:clr>
            <a:srgbClr val="F26B43"/>
          </p15:clr>
        </p15:guide>
        <p15:guide id="5" pos="7469">
          <p15:clr>
            <a:srgbClr val="F26B43"/>
          </p15:clr>
        </p15:guide>
        <p15:guide id="6" orient="horz" pos="1139">
          <p15:clr>
            <a:srgbClr val="F26B43"/>
          </p15:clr>
        </p15:guide>
        <p15:guide id="7" pos="529">
          <p15:clr>
            <a:srgbClr val="F26B43"/>
          </p15:clr>
        </p15:guide>
        <p15:guide id="8"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0D5ED3-1818-46A9-8F94-1C09E993C43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3B391-770F-45FB-B5C9-02324CFB685C}" type="slidenum">
              <a:rPr kumimoji="0" lang="en-US" sz="1600" b="0" i="0" u="none" strike="noStrike" kern="1200" cap="none" spc="0" normalizeH="0" baseline="0" noProof="0" smtClean="0">
                <a:ln>
                  <a:noFill/>
                </a:ln>
                <a:solidFill>
                  <a:prstClr val="black">
                    <a:lumMod val="85000"/>
                    <a:lumOff val="15000"/>
                  </a:prstClr>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r>
              <a:rPr kumimoji="0" lang="en-US" sz="1600" b="0" i="0" u="none" strike="noStrike" kern="1200" cap="none" spc="0" normalizeH="0" baseline="0" noProof="0">
                <a:ln>
                  <a:noFill/>
                </a:ln>
                <a:solidFill>
                  <a:prstClr val="black">
                    <a:lumMod val="85000"/>
                    <a:lumOff val="15000"/>
                  </a:prstClr>
                </a:solidFill>
                <a:effectLst/>
                <a:uLnTx/>
                <a:uFillTx/>
                <a:latin typeface="Century Gothic" panose="020B0502020202020204" pitchFamily="34" charset="0"/>
                <a:ea typeface="+mn-ea"/>
                <a:cs typeface="+mn-cs"/>
              </a:rPr>
              <a:t>  </a:t>
            </a:r>
            <a:endParaRPr kumimoji="0" lang="en-US" sz="1600" b="0"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ea typeface="+mn-ea"/>
              <a:cs typeface="+mn-cs"/>
            </a:endParaRPr>
          </a:p>
        </p:txBody>
      </p:sp>
      <p:sp>
        <p:nvSpPr>
          <p:cNvPr id="8" name="Title 1">
            <a:extLst>
              <a:ext uri="{FF2B5EF4-FFF2-40B4-BE49-F238E27FC236}">
                <a16:creationId xmlns:a16="http://schemas.microsoft.com/office/drawing/2014/main" id="{F032C140-9D8A-412C-96AB-7346998BA16E}"/>
              </a:ext>
            </a:extLst>
          </p:cNvPr>
          <p:cNvSpPr txBox="1">
            <a:spLocks/>
          </p:cNvSpPr>
          <p:nvPr/>
        </p:nvSpPr>
        <p:spPr>
          <a:xfrm>
            <a:off x="0" y="2389904"/>
            <a:ext cx="12192000" cy="1720297"/>
          </a:xfrm>
          <a:prstGeom prst="rect">
            <a:avLst/>
          </a:prstGeom>
          <a:solidFill>
            <a:schemeClr val="accent2">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lumMod val="65000"/>
                    <a:lumOff val="35000"/>
                  </a:schemeClr>
                </a:solidFill>
                <a:latin typeface="Century Gothic" panose="020B0502020202020204" pitchFamily="34" charset="0"/>
                <a:ea typeface="+mj-ea"/>
                <a:cs typeface="+mj-cs"/>
              </a:defRPr>
            </a:lvl1pPr>
          </a:lstStyle>
          <a:p>
            <a:pPr algn="ctr"/>
            <a:r>
              <a:rPr lang="en-GB" dirty="0">
                <a:solidFill>
                  <a:schemeClr val="bg1"/>
                </a:solidFill>
              </a:rPr>
              <a:t>About UIPI</a:t>
            </a:r>
          </a:p>
        </p:txBody>
      </p:sp>
      <p:pic>
        <p:nvPicPr>
          <p:cNvPr id="3" name="Picture 2">
            <a:extLst>
              <a:ext uri="{FF2B5EF4-FFF2-40B4-BE49-F238E27FC236}">
                <a16:creationId xmlns:a16="http://schemas.microsoft.com/office/drawing/2014/main" id="{4084A8AB-850E-42F2-9703-05EC850FB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49746"/>
            <a:ext cx="12192000" cy="1195450"/>
          </a:xfrm>
          <a:prstGeom prst="rect">
            <a:avLst/>
          </a:prstGeom>
        </p:spPr>
      </p:pic>
      <p:pic>
        <p:nvPicPr>
          <p:cNvPr id="9" name="Picture 8" descr="A picture containing graphical user interface, text&#10;&#10;Description automatically generated">
            <a:extLst>
              <a:ext uri="{FF2B5EF4-FFF2-40B4-BE49-F238E27FC236}">
                <a16:creationId xmlns:a16="http://schemas.microsoft.com/office/drawing/2014/main" id="{513B89EC-F499-41A2-B7A5-F76DDC3D7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931" y="773096"/>
            <a:ext cx="4766930" cy="1382596"/>
          </a:xfrm>
          <a:prstGeom prst="rect">
            <a:avLst/>
          </a:prstGeom>
        </p:spPr>
      </p:pic>
      <p:sp>
        <p:nvSpPr>
          <p:cNvPr id="2" name="Rectangle 1">
            <a:extLst>
              <a:ext uri="{FF2B5EF4-FFF2-40B4-BE49-F238E27FC236}">
                <a16:creationId xmlns:a16="http://schemas.microsoft.com/office/drawing/2014/main" id="{31642315-8577-4280-863A-60EECC41A0F8}"/>
              </a:ext>
            </a:extLst>
          </p:cNvPr>
          <p:cNvSpPr/>
          <p:nvPr/>
        </p:nvSpPr>
        <p:spPr>
          <a:xfrm>
            <a:off x="0" y="0"/>
            <a:ext cx="12191999" cy="77309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976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 up of text on a white background&#10;&#10;Description automatically generated">
            <a:extLst>
              <a:ext uri="{FF2B5EF4-FFF2-40B4-BE49-F238E27FC236}">
                <a16:creationId xmlns:a16="http://schemas.microsoft.com/office/drawing/2014/main" id="{E9907428-5A87-41EA-897A-A46EBF6F7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0"/>
            <a:ext cx="11485218" cy="6460435"/>
          </a:xfrm>
          <a:prstGeom prst="rect">
            <a:avLst/>
          </a:prstGeom>
        </p:spPr>
      </p:pic>
      <p:sp>
        <p:nvSpPr>
          <p:cNvPr id="2" name="Title 1"/>
          <p:cNvSpPr>
            <a:spLocks noGrp="1"/>
          </p:cNvSpPr>
          <p:nvPr>
            <p:ph type="title"/>
          </p:nvPr>
        </p:nvSpPr>
        <p:spPr>
          <a:xfrm>
            <a:off x="487782" y="271669"/>
            <a:ext cx="10377658" cy="1036955"/>
          </a:xfrm>
        </p:spPr>
        <p:txBody>
          <a:bodyPr/>
          <a:lstStyle/>
          <a:p>
            <a:r>
              <a:rPr lang="en-GB" dirty="0"/>
              <a:t>Who we are</a:t>
            </a:r>
          </a:p>
        </p:txBody>
      </p:sp>
      <p:pic>
        <p:nvPicPr>
          <p:cNvPr id="17" name="Picture 16" descr="A close up of a logo&#10;&#10;Description automatically generated">
            <a:extLst>
              <a:ext uri="{FF2B5EF4-FFF2-40B4-BE49-F238E27FC236}">
                <a16:creationId xmlns:a16="http://schemas.microsoft.com/office/drawing/2014/main" id="{72DE77B1-66A1-481D-9F45-D21B62BA76E4}"/>
              </a:ext>
            </a:extLst>
          </p:cNvPr>
          <p:cNvPicPr>
            <a:picLocks noChangeAspect="1"/>
          </p:cNvPicPr>
          <p:nvPr/>
        </p:nvPicPr>
        <p:blipFill rotWithShape="1">
          <a:blip r:embed="rId3">
            <a:extLst>
              <a:ext uri="{28A0092B-C50C-407E-A947-70E740481C1C}">
                <a14:useLocalDpi xmlns:a14="http://schemas.microsoft.com/office/drawing/2010/main" val="0"/>
              </a:ext>
            </a:extLst>
          </a:blip>
          <a:srcRect r="66848"/>
          <a:stretch/>
        </p:blipFill>
        <p:spPr>
          <a:xfrm>
            <a:off x="670560" y="1308624"/>
            <a:ext cx="2703443" cy="4586989"/>
          </a:xfrm>
          <a:prstGeom prst="rect">
            <a:avLst/>
          </a:prstGeom>
        </p:spPr>
      </p:pic>
      <p:pic>
        <p:nvPicPr>
          <p:cNvPr id="19" name="Picture 18" descr="A picture containing table, computer&#10;&#10;Description automatically generated">
            <a:extLst>
              <a:ext uri="{FF2B5EF4-FFF2-40B4-BE49-F238E27FC236}">
                <a16:creationId xmlns:a16="http://schemas.microsoft.com/office/drawing/2014/main" id="{DB24EE2A-E393-42DE-8ACB-EA46AAD96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4324" y="153295"/>
            <a:ext cx="1634232" cy="1155329"/>
          </a:xfrm>
          <a:prstGeom prst="rect">
            <a:avLst/>
          </a:prstGeom>
        </p:spPr>
      </p:pic>
    </p:spTree>
    <p:extLst>
      <p:ext uri="{BB962C8B-B14F-4D97-AF65-F5344CB8AC3E}">
        <p14:creationId xmlns:p14="http://schemas.microsoft.com/office/powerpoint/2010/main" val="136196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190500"/>
            <a:ext cx="11150600" cy="1036955"/>
          </a:xfrm>
        </p:spPr>
        <p:txBody>
          <a:bodyPr/>
          <a:lstStyle/>
          <a:p>
            <a:r>
              <a:rPr lang="en-GB" dirty="0"/>
              <a:t>Who we represent</a:t>
            </a:r>
          </a:p>
        </p:txBody>
      </p:sp>
      <p:pic>
        <p:nvPicPr>
          <p:cNvPr id="4" name="Picture 3" descr="A close up of a logo&#10;&#10;Description automatically generated">
            <a:extLst>
              <a:ext uri="{FF2B5EF4-FFF2-40B4-BE49-F238E27FC236}">
                <a16:creationId xmlns:a16="http://schemas.microsoft.com/office/drawing/2014/main" id="{E678D422-9B58-4F77-BCAD-CD87F94D09C0}"/>
              </a:ext>
            </a:extLst>
          </p:cNvPr>
          <p:cNvPicPr>
            <a:picLocks noChangeAspect="1"/>
          </p:cNvPicPr>
          <p:nvPr/>
        </p:nvPicPr>
        <p:blipFill rotWithShape="1">
          <a:blip r:embed="rId2">
            <a:extLst>
              <a:ext uri="{28A0092B-C50C-407E-A947-70E740481C1C}">
                <a14:useLocalDpi xmlns:a14="http://schemas.microsoft.com/office/drawing/2010/main" val="0"/>
              </a:ext>
            </a:extLst>
          </a:blip>
          <a:srcRect l="5817" t="8547" b="18803"/>
          <a:stretch/>
        </p:blipFill>
        <p:spPr>
          <a:xfrm>
            <a:off x="1057910" y="1593571"/>
            <a:ext cx="10076180" cy="4371975"/>
          </a:xfrm>
          <a:prstGeom prst="rect">
            <a:avLst/>
          </a:prstGeom>
        </p:spPr>
      </p:pic>
    </p:spTree>
    <p:extLst>
      <p:ext uri="{BB962C8B-B14F-4D97-AF65-F5344CB8AC3E}">
        <p14:creationId xmlns:p14="http://schemas.microsoft.com/office/powerpoint/2010/main" val="238274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BA0ECB-1193-4E14-BE80-55641C98CED9}"/>
              </a:ext>
            </a:extLst>
          </p:cNvPr>
          <p:cNvPicPr>
            <a:picLocks noChangeAspect="1"/>
          </p:cNvPicPr>
          <p:nvPr/>
        </p:nvPicPr>
        <p:blipFill rotWithShape="1">
          <a:blip r:embed="rId2"/>
          <a:srcRect b="6175"/>
          <a:stretch/>
        </p:blipFill>
        <p:spPr>
          <a:xfrm>
            <a:off x="1216565" y="931011"/>
            <a:ext cx="9466261" cy="4995978"/>
          </a:xfrm>
          <a:prstGeom prst="rect">
            <a:avLst/>
          </a:prstGeom>
        </p:spPr>
      </p:pic>
    </p:spTree>
    <p:extLst>
      <p:ext uri="{BB962C8B-B14F-4D97-AF65-F5344CB8AC3E}">
        <p14:creationId xmlns:p14="http://schemas.microsoft.com/office/powerpoint/2010/main" val="174012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970874BE-FA6A-47BF-ACCE-C5E946FD2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3"/>
            <a:ext cx="12192000" cy="6858000"/>
          </a:xfrm>
          <a:prstGeom prst="rect">
            <a:avLst/>
          </a:prstGeom>
        </p:spPr>
      </p:pic>
    </p:spTree>
    <p:extLst>
      <p:ext uri="{BB962C8B-B14F-4D97-AF65-F5344CB8AC3E}">
        <p14:creationId xmlns:p14="http://schemas.microsoft.com/office/powerpoint/2010/main" val="140371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aquatic bird, plant, screenshot&#10;&#10;Description automatically generated">
            <a:extLst>
              <a:ext uri="{FF2B5EF4-FFF2-40B4-BE49-F238E27FC236}">
                <a16:creationId xmlns:a16="http://schemas.microsoft.com/office/drawing/2014/main" id="{191E6F55-511C-4F80-B57F-778634C43373}"/>
              </a:ext>
            </a:extLst>
          </p:cNvPr>
          <p:cNvPicPr>
            <a:picLocks noChangeAspect="1"/>
          </p:cNvPicPr>
          <p:nvPr/>
        </p:nvPicPr>
        <p:blipFill rotWithShape="1">
          <a:blip r:embed="rId2">
            <a:extLst>
              <a:ext uri="{28A0092B-C50C-407E-A947-70E740481C1C}">
                <a14:useLocalDpi xmlns:a14="http://schemas.microsoft.com/office/drawing/2010/main" val="0"/>
              </a:ext>
            </a:extLst>
          </a:blip>
          <a:srcRect r="7623" b="12154"/>
          <a:stretch/>
        </p:blipFill>
        <p:spPr>
          <a:xfrm>
            <a:off x="0" y="1"/>
            <a:ext cx="10662249" cy="5486400"/>
          </a:xfrm>
          <a:prstGeom prst="rect">
            <a:avLst/>
          </a:prstGeom>
        </p:spPr>
      </p:pic>
    </p:spTree>
    <p:extLst>
      <p:ext uri="{BB962C8B-B14F-4D97-AF65-F5344CB8AC3E}">
        <p14:creationId xmlns:p14="http://schemas.microsoft.com/office/powerpoint/2010/main" val="254364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D492DF1D-913D-4067-A349-59833A749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116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58069152-22A3-4B0D-928A-E91B31297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erson posing for the camera&#10;&#10;Description automatically generated">
            <a:extLst>
              <a:ext uri="{FF2B5EF4-FFF2-40B4-BE49-F238E27FC236}">
                <a16:creationId xmlns:a16="http://schemas.microsoft.com/office/drawing/2014/main" id="{73B6C456-9F45-4EDE-8C64-1D61FCA55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4320"/>
            <a:ext cx="2773680" cy="2773680"/>
          </a:xfrm>
          <a:prstGeom prst="rect">
            <a:avLst/>
          </a:prstGeom>
        </p:spPr>
      </p:pic>
      <p:sp>
        <p:nvSpPr>
          <p:cNvPr id="5" name="TextBox 4">
            <a:extLst>
              <a:ext uri="{FF2B5EF4-FFF2-40B4-BE49-F238E27FC236}">
                <a16:creationId xmlns:a16="http://schemas.microsoft.com/office/drawing/2014/main" id="{04B0D2DC-08CA-43B0-95AD-5FA9B2AD97D4}"/>
              </a:ext>
            </a:extLst>
          </p:cNvPr>
          <p:cNvSpPr txBox="1"/>
          <p:nvPr/>
        </p:nvSpPr>
        <p:spPr>
          <a:xfrm>
            <a:off x="2804161" y="5709920"/>
            <a:ext cx="2570480" cy="954107"/>
          </a:xfrm>
          <a:prstGeom prst="rect">
            <a:avLst/>
          </a:prstGeom>
          <a:noFill/>
        </p:spPr>
        <p:txBody>
          <a:bodyPr wrap="square" rtlCol="0">
            <a:spAutoFit/>
          </a:bodyPr>
          <a:lstStyle/>
          <a:p>
            <a:r>
              <a:rPr lang="en-US" sz="2800" b="1" dirty="0">
                <a:solidFill>
                  <a:schemeClr val="bg1"/>
                </a:solidFill>
              </a:rPr>
              <a:t>Belén Gutierrez</a:t>
            </a:r>
          </a:p>
          <a:p>
            <a:r>
              <a:rPr lang="en-US" sz="2800" b="1" dirty="0">
                <a:solidFill>
                  <a:schemeClr val="bg1"/>
                </a:solidFill>
              </a:rPr>
              <a:t>Communication</a:t>
            </a:r>
            <a:endParaRPr lang="en-GB" sz="2800" b="1" dirty="0">
              <a:solidFill>
                <a:schemeClr val="bg1"/>
              </a:solidFill>
            </a:endParaRPr>
          </a:p>
        </p:txBody>
      </p:sp>
    </p:spTree>
    <p:extLst>
      <p:ext uri="{BB962C8B-B14F-4D97-AF65-F5344CB8AC3E}">
        <p14:creationId xmlns:p14="http://schemas.microsoft.com/office/powerpoint/2010/main" val="317820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43D663-710A-4A23-89C1-CCF5AAA5C385}"/>
              </a:ext>
            </a:extLst>
          </p:cNvPr>
          <p:cNvSpPr>
            <a:spLocks noGrp="1"/>
          </p:cNvSpPr>
          <p:nvPr>
            <p:ph type="title"/>
          </p:nvPr>
        </p:nvSpPr>
        <p:spPr>
          <a:xfrm>
            <a:off x="838200" y="1714769"/>
            <a:ext cx="10515600" cy="1036955"/>
          </a:xfrm>
        </p:spPr>
        <p:txBody>
          <a:bodyPr>
            <a:noAutofit/>
          </a:bodyPr>
          <a:lstStyle/>
          <a:p>
            <a:pPr algn="ctr"/>
            <a:r>
              <a:rPr lang="en-GB" sz="7200" dirty="0"/>
              <a:t>THANK YOU!</a:t>
            </a:r>
            <a:endParaRPr lang="en-BE" sz="7200" dirty="0"/>
          </a:p>
        </p:txBody>
      </p:sp>
      <p:sp>
        <p:nvSpPr>
          <p:cNvPr id="2" name="TextBox 1">
            <a:extLst>
              <a:ext uri="{FF2B5EF4-FFF2-40B4-BE49-F238E27FC236}">
                <a16:creationId xmlns:a16="http://schemas.microsoft.com/office/drawing/2014/main" id="{DE7EC57C-6EF3-445B-B404-3250E1E0D99B}"/>
              </a:ext>
            </a:extLst>
          </p:cNvPr>
          <p:cNvSpPr txBox="1"/>
          <p:nvPr/>
        </p:nvSpPr>
        <p:spPr>
          <a:xfrm>
            <a:off x="1854591" y="3506722"/>
            <a:ext cx="8482818" cy="2400657"/>
          </a:xfrm>
          <a:prstGeom prst="rect">
            <a:avLst/>
          </a:prstGeom>
          <a:noFill/>
        </p:spPr>
        <p:txBody>
          <a:bodyPr wrap="square" rtlCol="0">
            <a:spAutoFit/>
          </a:bodyPr>
          <a:lstStyle/>
          <a:p>
            <a:pPr algn="ctr"/>
            <a:r>
              <a:rPr lang="en-GB" sz="2400" b="1" dirty="0">
                <a:solidFill>
                  <a:schemeClr val="tx2"/>
                </a:solidFill>
              </a:rPr>
              <a:t>Emmanuelle Causse</a:t>
            </a:r>
            <a:endParaRPr lang="en-GB" sz="2400" dirty="0">
              <a:solidFill>
                <a:schemeClr val="tx2"/>
              </a:solidFill>
            </a:endParaRPr>
          </a:p>
          <a:p>
            <a:pPr algn="ctr"/>
            <a:r>
              <a:rPr lang="en-GB" dirty="0">
                <a:solidFill>
                  <a:schemeClr val="accent6">
                    <a:lumMod val="75000"/>
                  </a:schemeClr>
                </a:solidFill>
              </a:rPr>
              <a:t>Secretary General</a:t>
            </a:r>
          </a:p>
          <a:p>
            <a:pPr algn="ctr"/>
            <a:r>
              <a:rPr lang="en-GB" i="1" dirty="0">
                <a:solidFill>
                  <a:schemeClr val="accent6">
                    <a:lumMod val="75000"/>
                  </a:schemeClr>
                </a:solidFill>
              </a:rPr>
              <a:t> </a:t>
            </a:r>
            <a:endParaRPr lang="en-GB" dirty="0">
              <a:solidFill>
                <a:schemeClr val="accent6">
                  <a:lumMod val="75000"/>
                </a:schemeClr>
              </a:solidFill>
            </a:endParaRPr>
          </a:p>
          <a:p>
            <a:pPr algn="ctr"/>
            <a:r>
              <a:rPr lang="en-GB" dirty="0">
                <a:solidFill>
                  <a:schemeClr val="accent6">
                    <a:lumMod val="75000"/>
                  </a:schemeClr>
                </a:solidFill>
              </a:rPr>
              <a:t> </a:t>
            </a:r>
          </a:p>
          <a:p>
            <a:pPr algn="ctr"/>
            <a:r>
              <a:rPr lang="fr-BE" dirty="0">
                <a:solidFill>
                  <a:schemeClr val="tx2"/>
                </a:solidFill>
              </a:rPr>
              <a:t>causse@uipi.com</a:t>
            </a:r>
          </a:p>
          <a:p>
            <a:pPr algn="ctr"/>
            <a:endParaRPr lang="fr-BE" dirty="0">
              <a:solidFill>
                <a:schemeClr val="tx2"/>
              </a:solidFill>
            </a:endParaRPr>
          </a:p>
          <a:p>
            <a:pPr algn="ctr"/>
            <a:r>
              <a:rPr lang="fr-BE" dirty="0">
                <a:solidFill>
                  <a:schemeClr val="tx2"/>
                </a:solidFill>
              </a:rPr>
              <a:t>@Causse_EU</a:t>
            </a:r>
          </a:p>
          <a:p>
            <a:endParaRPr lang="en-GB" dirty="0"/>
          </a:p>
        </p:txBody>
      </p:sp>
      <p:pic>
        <p:nvPicPr>
          <p:cNvPr id="5" name="Picture 4" descr="A picture containing clock&#10;&#10;Description automatically generated">
            <a:extLst>
              <a:ext uri="{FF2B5EF4-FFF2-40B4-BE49-F238E27FC236}">
                <a16:creationId xmlns:a16="http://schemas.microsoft.com/office/drawing/2014/main" id="{F79B0BCA-42D1-4A71-A164-295088EFD9F1}"/>
              </a:ext>
            </a:extLst>
          </p:cNvPr>
          <p:cNvPicPr>
            <a:picLocks noChangeAspect="1"/>
          </p:cNvPicPr>
          <p:nvPr/>
        </p:nvPicPr>
        <p:blipFill rotWithShape="1">
          <a:blip r:embed="rId2">
            <a:extLst>
              <a:ext uri="{28A0092B-C50C-407E-A947-70E740481C1C}">
                <a14:useLocalDpi xmlns:a14="http://schemas.microsoft.com/office/drawing/2010/main" val="0"/>
              </a:ext>
            </a:extLst>
          </a:blip>
          <a:srcRect l="28039" t="10872" r="28000" b="10564"/>
          <a:stretch/>
        </p:blipFill>
        <p:spPr>
          <a:xfrm>
            <a:off x="4695882" y="5261537"/>
            <a:ext cx="391557" cy="393613"/>
          </a:xfrm>
          <a:prstGeom prst="rect">
            <a:avLst/>
          </a:prstGeom>
        </p:spPr>
      </p:pic>
      <p:pic>
        <p:nvPicPr>
          <p:cNvPr id="7" name="Picture 6" descr="A close up of a logo&#10;&#10;Description automatically generated">
            <a:extLst>
              <a:ext uri="{FF2B5EF4-FFF2-40B4-BE49-F238E27FC236}">
                <a16:creationId xmlns:a16="http://schemas.microsoft.com/office/drawing/2014/main" id="{A5A53129-409B-4DCF-B3AD-DBEB44E80A6E}"/>
              </a:ext>
            </a:extLst>
          </p:cNvPr>
          <p:cNvPicPr>
            <a:picLocks noChangeAspect="1"/>
          </p:cNvPicPr>
          <p:nvPr/>
        </p:nvPicPr>
        <p:blipFill rotWithShape="1">
          <a:blip r:embed="rId3">
            <a:extLst>
              <a:ext uri="{28A0092B-C50C-407E-A947-70E740481C1C}">
                <a14:useLocalDpi xmlns:a14="http://schemas.microsoft.com/office/drawing/2010/main" val="0"/>
              </a:ext>
            </a:extLst>
          </a:blip>
          <a:srcRect l="33577" t="20521" r="33539" b="20812"/>
          <a:stretch/>
        </p:blipFill>
        <p:spPr>
          <a:xfrm>
            <a:off x="4695882" y="4707050"/>
            <a:ext cx="392238" cy="393614"/>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72CC8127-20BB-491A-B238-6FD978E17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946" y="1595027"/>
            <a:ext cx="2124054" cy="1194780"/>
          </a:xfrm>
          <a:prstGeom prst="rect">
            <a:avLst/>
          </a:prstGeom>
        </p:spPr>
      </p:pic>
      <p:sp>
        <p:nvSpPr>
          <p:cNvPr id="6" name="Rectangle 5">
            <a:extLst>
              <a:ext uri="{FF2B5EF4-FFF2-40B4-BE49-F238E27FC236}">
                <a16:creationId xmlns:a16="http://schemas.microsoft.com/office/drawing/2014/main" id="{3AE5622F-10D0-4EAD-AE12-F338A030EC15}"/>
              </a:ext>
            </a:extLst>
          </p:cNvPr>
          <p:cNvSpPr/>
          <p:nvPr/>
        </p:nvSpPr>
        <p:spPr>
          <a:xfrm>
            <a:off x="10067946" y="1595027"/>
            <a:ext cx="2124054" cy="1756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6409295"/>
      </p:ext>
    </p:extLst>
  </p:cSld>
  <p:clrMapOvr>
    <a:masterClrMapping/>
  </p:clrMapOvr>
</p:sld>
</file>

<file path=ppt/theme/theme1.xml><?xml version="1.0" encoding="utf-8"?>
<a:theme xmlns:a="http://schemas.openxmlformats.org/drawingml/2006/main" name="New UIPI Template (May 2017) - smaller footer and header">
  <a:themeElements>
    <a:clrScheme name="Custom 1">
      <a:dk1>
        <a:sysClr val="windowText" lastClr="000000"/>
      </a:dk1>
      <a:lt1>
        <a:sysClr val="window" lastClr="FFFFFF"/>
      </a:lt1>
      <a:dk2>
        <a:srgbClr val="0152A1"/>
      </a:dk2>
      <a:lt2>
        <a:srgbClr val="DEDEDE"/>
      </a:lt2>
      <a:accent1>
        <a:srgbClr val="64AA23"/>
      </a:accent1>
      <a:accent2>
        <a:srgbClr val="E66A18"/>
      </a:accent2>
      <a:accent3>
        <a:srgbClr val="C8C8C8"/>
      </a:accent3>
      <a:accent4>
        <a:srgbClr val="013A73"/>
      </a:accent4>
      <a:accent5>
        <a:srgbClr val="0152A1"/>
      </a:accent5>
      <a:accent6>
        <a:srgbClr val="64AA23"/>
      </a:accent6>
      <a:hlink>
        <a:srgbClr val="185090"/>
      </a:hlink>
      <a:folHlink>
        <a:srgbClr val="001D3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IPI Template (May 2017) - smaller footer and header" id="{DF7A6F15-6B76-48B6-812C-386668FB439E}" vid="{95AA97D8-1F48-43EF-B617-2C7B316BDE62}"/>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242852"/>
      </a:dk2>
      <a:lt2>
        <a:srgbClr val="ACCBF9"/>
      </a:lt2>
      <a:accent1>
        <a:srgbClr val="4A66AC"/>
      </a:accent1>
      <a:accent2>
        <a:srgbClr val="0E57C4"/>
      </a:accent2>
      <a:accent3>
        <a:srgbClr val="072B62"/>
      </a:accent3>
      <a:accent4>
        <a:srgbClr val="7F8FA9"/>
      </a:accent4>
      <a:accent5>
        <a:srgbClr val="5AA2AE"/>
      </a:accent5>
      <a:accent6>
        <a:srgbClr val="9D90A0"/>
      </a:accent6>
      <a:hlink>
        <a:srgbClr val="FFC000"/>
      </a:hlink>
      <a:folHlink>
        <a:srgbClr val="F08A3E"/>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48269BED2E0E4CAA1F646C7B454628" ma:contentTypeVersion="11" ma:contentTypeDescription="Create a new document." ma:contentTypeScope="" ma:versionID="71ac8f284d01f746407538afb677e60d">
  <xsd:schema xmlns:xsd="http://www.w3.org/2001/XMLSchema" xmlns:xs="http://www.w3.org/2001/XMLSchema" xmlns:p="http://schemas.microsoft.com/office/2006/metadata/properties" xmlns:ns3="a7bb5ba3-fa42-4939-9409-cc144fb361d1" xmlns:ns4="e6052d70-a2d8-49c3-a59a-854731b3d0f0" targetNamespace="http://schemas.microsoft.com/office/2006/metadata/properties" ma:root="true" ma:fieldsID="f0c4c821bb6c891a34b40db7e3055f23" ns3:_="" ns4:_="">
    <xsd:import namespace="a7bb5ba3-fa42-4939-9409-cc144fb361d1"/>
    <xsd:import namespace="e6052d70-a2d8-49c3-a59a-854731b3d0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bb5ba3-fa42-4939-9409-cc144fb361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052d70-a2d8-49c3-a59a-854731b3d0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E33F36-0513-42D2-9924-7120E9A1AC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46349C-F146-45FF-BA20-E26D5267C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bb5ba3-fa42-4939-9409-cc144fb361d1"/>
    <ds:schemaRef ds:uri="e6052d70-a2d8-49c3-a59a-854731b3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830AC8-95B0-4867-B332-E3ED0145D2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30</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Century Gothic</vt:lpstr>
      <vt:lpstr>Verdana</vt:lpstr>
      <vt:lpstr>New UIPI Template (May 2017) - smaller footer and header</vt:lpstr>
      <vt:lpstr>Office Theme</vt:lpstr>
      <vt:lpstr>PowerPoint Presentation</vt:lpstr>
      <vt:lpstr>Who we are</vt:lpstr>
      <vt:lpstr>Who we represent</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Eva Brardinelli</dc:creator>
  <cp:lastModifiedBy>Maria Figueira</cp:lastModifiedBy>
  <cp:revision>75</cp:revision>
  <dcterms:created xsi:type="dcterms:W3CDTF">2019-11-26T12:00:55Z</dcterms:created>
  <dcterms:modified xsi:type="dcterms:W3CDTF">2021-02-23T13:08:00Z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0x0101007048269BED2E0E4CAA1F646C7B454628</vt:lpwstr>
  </property>
</Properties>
</file>